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8E8"/>
    <a:srgbClr val="363739"/>
    <a:srgbClr val="FDFDFD"/>
    <a:srgbClr val="AAB7C0"/>
    <a:srgbClr val="E1EFFF"/>
    <a:srgbClr val="1E253D"/>
    <a:srgbClr val="0D3F63"/>
    <a:srgbClr val="F5CA8A"/>
    <a:srgbClr val="737270"/>
    <a:srgbClr val="292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938B42-1FC3-41B9-B70F-8A67AA44A42F}" v="11" dt="2022-04-11T20:56:51.0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818" autoAdjust="0"/>
  </p:normalViewPr>
  <p:slideViewPr>
    <p:cSldViewPr snapToGrid="0">
      <p:cViewPr varScale="1">
        <p:scale>
          <a:sx n="83" d="100"/>
          <a:sy n="83" d="100"/>
        </p:scale>
        <p:origin x="159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Ungar" userId="a24a3f60-033b-49c8-97a9-590263668e65" providerId="ADAL" clId="{E8938B42-1FC3-41B9-B70F-8A67AA44A42F}"/>
    <pc:docChg chg="custSel delSld modSld">
      <pc:chgData name="David Ungar" userId="a24a3f60-033b-49c8-97a9-590263668e65" providerId="ADAL" clId="{E8938B42-1FC3-41B9-B70F-8A67AA44A42F}" dt="2022-04-11T21:01:43.339" v="697" actId="14100"/>
      <pc:docMkLst>
        <pc:docMk/>
      </pc:docMkLst>
      <pc:sldChg chg="del">
        <pc:chgData name="David Ungar" userId="a24a3f60-033b-49c8-97a9-590263668e65" providerId="ADAL" clId="{E8938B42-1FC3-41B9-B70F-8A67AA44A42F}" dt="2022-04-11T20:52:08.741" v="0" actId="47"/>
        <pc:sldMkLst>
          <pc:docMk/>
          <pc:sldMk cId="1901808379" sldId="256"/>
        </pc:sldMkLst>
      </pc:sldChg>
      <pc:sldChg chg="addSp delSp modSp mod modNotesTx">
        <pc:chgData name="David Ungar" userId="a24a3f60-033b-49c8-97a9-590263668e65" providerId="ADAL" clId="{E8938B42-1FC3-41B9-B70F-8A67AA44A42F}" dt="2022-04-11T21:01:43.339" v="697" actId="14100"/>
        <pc:sldMkLst>
          <pc:docMk/>
          <pc:sldMk cId="339549681" sldId="257"/>
        </pc:sldMkLst>
        <pc:spChg chg="mod">
          <ac:chgData name="David Ungar" userId="a24a3f60-033b-49c8-97a9-590263668e65" providerId="ADAL" clId="{E8938B42-1FC3-41B9-B70F-8A67AA44A42F}" dt="2022-04-11T21:01:31.102" v="692" actId="403"/>
          <ac:spMkLst>
            <pc:docMk/>
            <pc:sldMk cId="339549681" sldId="257"/>
            <ac:spMk id="4" creationId="{04E89C53-6D8A-4BF2-8FEC-E6204F617D27}"/>
          </ac:spMkLst>
        </pc:spChg>
        <pc:spChg chg="mod">
          <ac:chgData name="David Ungar" userId="a24a3f60-033b-49c8-97a9-590263668e65" providerId="ADAL" clId="{E8938B42-1FC3-41B9-B70F-8A67AA44A42F}" dt="2022-04-11T20:58:50.116" v="448" actId="13926"/>
          <ac:spMkLst>
            <pc:docMk/>
            <pc:sldMk cId="339549681" sldId="257"/>
            <ac:spMk id="5" creationId="{70676943-808F-4E34-B3A1-CA12F14E4BC2}"/>
          </ac:spMkLst>
        </pc:spChg>
        <pc:spChg chg="add mod">
          <ac:chgData name="David Ungar" userId="a24a3f60-033b-49c8-97a9-590263668e65" providerId="ADAL" clId="{E8938B42-1FC3-41B9-B70F-8A67AA44A42F}" dt="2022-04-11T20:57:02.256" v="283" actId="207"/>
          <ac:spMkLst>
            <pc:docMk/>
            <pc:sldMk cId="339549681" sldId="257"/>
            <ac:spMk id="8" creationId="{270CB457-E7BA-4B9C-B54C-F8A186F8AD7E}"/>
          </ac:spMkLst>
        </pc:spChg>
        <pc:spChg chg="mod">
          <ac:chgData name="David Ungar" userId="a24a3f60-033b-49c8-97a9-590263668e65" providerId="ADAL" clId="{E8938B42-1FC3-41B9-B70F-8A67AA44A42F}" dt="2022-04-11T21:01:40.457" v="696" actId="1076"/>
          <ac:spMkLst>
            <pc:docMk/>
            <pc:sldMk cId="339549681" sldId="257"/>
            <ac:spMk id="11" creationId="{9A6F585E-260A-466F-A788-3699D88388AE}"/>
          </ac:spMkLst>
        </pc:spChg>
        <pc:spChg chg="del">
          <ac:chgData name="David Ungar" userId="a24a3f60-033b-49c8-97a9-590263668e65" providerId="ADAL" clId="{E8938B42-1FC3-41B9-B70F-8A67AA44A42F}" dt="2022-04-11T20:54:19.155" v="181" actId="478"/>
          <ac:spMkLst>
            <pc:docMk/>
            <pc:sldMk cId="339549681" sldId="257"/>
            <ac:spMk id="12" creationId="{05234200-8582-424F-8757-9A5D76B41116}"/>
          </ac:spMkLst>
        </pc:spChg>
        <pc:picChg chg="add del mod ord">
          <ac:chgData name="David Ungar" userId="a24a3f60-033b-49c8-97a9-590263668e65" providerId="ADAL" clId="{E8938B42-1FC3-41B9-B70F-8A67AA44A42F}" dt="2022-04-11T20:55:37.290" v="195" actId="478"/>
          <ac:picMkLst>
            <pc:docMk/>
            <pc:sldMk cId="339549681" sldId="257"/>
            <ac:picMk id="3" creationId="{1B780F52-88C8-4AD4-B90B-680BCFFFE0D0}"/>
          </ac:picMkLst>
        </pc:picChg>
        <pc:picChg chg="add mod ord">
          <ac:chgData name="David Ungar" userId="a24a3f60-033b-49c8-97a9-590263668e65" providerId="ADAL" clId="{E8938B42-1FC3-41B9-B70F-8A67AA44A42F}" dt="2022-04-11T21:01:20.939" v="688" actId="14100"/>
          <ac:picMkLst>
            <pc:docMk/>
            <pc:sldMk cId="339549681" sldId="257"/>
            <ac:picMk id="7" creationId="{F4898F81-0B12-4987-9610-CD1BC4D60137}"/>
          </ac:picMkLst>
        </pc:picChg>
        <pc:picChg chg="del">
          <ac:chgData name="David Ungar" userId="a24a3f60-033b-49c8-97a9-590263668e65" providerId="ADAL" clId="{E8938B42-1FC3-41B9-B70F-8A67AA44A42F}" dt="2022-04-11T20:52:14.621" v="1" actId="478"/>
          <ac:picMkLst>
            <pc:docMk/>
            <pc:sldMk cId="339549681" sldId="257"/>
            <ac:picMk id="16" creationId="{421F6EE7-3246-4584-93B7-A72923BB20AC}"/>
          </ac:picMkLst>
        </pc:picChg>
        <pc:picChg chg="del">
          <ac:chgData name="David Ungar" userId="a24a3f60-033b-49c8-97a9-590263668e65" providerId="ADAL" clId="{E8938B42-1FC3-41B9-B70F-8A67AA44A42F}" dt="2022-04-11T20:54:15.526" v="180" actId="478"/>
          <ac:picMkLst>
            <pc:docMk/>
            <pc:sldMk cId="339549681" sldId="257"/>
            <ac:picMk id="18" creationId="{DDC6CAFE-A623-4618-A446-0D2382618098}"/>
          </ac:picMkLst>
        </pc:picChg>
        <pc:picChg chg="add del mod">
          <ac:chgData name="David Ungar" userId="a24a3f60-033b-49c8-97a9-590263668e65" providerId="ADAL" clId="{E8938B42-1FC3-41B9-B70F-8A67AA44A42F}" dt="2022-04-11T20:54:58.959" v="189" actId="478"/>
          <ac:picMkLst>
            <pc:docMk/>
            <pc:sldMk cId="339549681" sldId="257"/>
            <ac:picMk id="1026" creationId="{B609CA3B-F088-4DE4-902D-A322533E22AF}"/>
          </ac:picMkLst>
        </pc:picChg>
        <pc:picChg chg="mod">
          <ac:chgData name="David Ungar" userId="a24a3f60-033b-49c8-97a9-590263668e65" providerId="ADAL" clId="{E8938B42-1FC3-41B9-B70F-8A67AA44A42F}" dt="2022-04-11T21:01:43.339" v="697" actId="14100"/>
          <ac:picMkLst>
            <pc:docMk/>
            <pc:sldMk cId="339549681" sldId="257"/>
            <ac:picMk id="1028" creationId="{EA0CED33-78E0-473A-9FB9-EE4487926D91}"/>
          </ac:picMkLst>
        </pc:picChg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3718305405" sldId="258"/>
        </pc:sldMkLst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2250586010" sldId="259"/>
        </pc:sldMkLst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2623542170" sldId="261"/>
        </pc:sldMkLst>
      </pc:sldChg>
      <pc:sldChg chg="del">
        <pc:chgData name="David Ungar" userId="a24a3f60-033b-49c8-97a9-590263668e65" providerId="ADAL" clId="{E8938B42-1FC3-41B9-B70F-8A67AA44A42F}" dt="2022-04-11T20:52:08.741" v="0" actId="47"/>
        <pc:sldMkLst>
          <pc:docMk/>
          <pc:sldMk cId="4234747677" sldId="262"/>
        </pc:sldMkLst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2679378927" sldId="263"/>
        </pc:sldMkLst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3388464442" sldId="264"/>
        </pc:sldMkLst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2009378885" sldId="265"/>
        </pc:sldMkLst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718947474" sldId="266"/>
        </pc:sldMkLst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2059363833" sldId="267"/>
        </pc:sldMkLst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661644429" sldId="268"/>
        </pc:sldMkLst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2370968116" sldId="269"/>
        </pc:sldMkLst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1560554633" sldId="270"/>
        </pc:sldMkLst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980505895" sldId="271"/>
        </pc:sldMkLst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2523624750" sldId="272"/>
        </pc:sldMkLst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4220616042" sldId="273"/>
        </pc:sldMkLst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951663443" sldId="274"/>
        </pc:sldMkLst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1107167163" sldId="275"/>
        </pc:sldMkLst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595942248" sldId="276"/>
        </pc:sldMkLst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1762736949" sldId="277"/>
        </pc:sldMkLst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1361513558" sldId="278"/>
        </pc:sldMkLst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53405486" sldId="279"/>
        </pc:sldMkLst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3539814462" sldId="280"/>
        </pc:sldMkLst>
      </pc:sldChg>
      <pc:sldChg chg="del">
        <pc:chgData name="David Ungar" userId="a24a3f60-033b-49c8-97a9-590263668e65" providerId="ADAL" clId="{E8938B42-1FC3-41B9-B70F-8A67AA44A42F}" dt="2022-04-11T20:57:23.064" v="285" actId="47"/>
        <pc:sldMkLst>
          <pc:docMk/>
          <pc:sldMk cId="3644939751" sldId="28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56CD7-1AC5-4563-AA09-05D7CF7589CF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CB8C90-8645-48F9-A8AB-2C64DD9CF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04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sz="1000" dirty="0"/>
              <a:t>Replace the photo (and move to the back of the image order)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Update text in 3 areas: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00" dirty="0"/>
              <a:t>“Meet </a:t>
            </a:r>
            <a:r>
              <a:rPr lang="en-US" sz="1000" dirty="0" err="1"/>
              <a:t>xxxx</a:t>
            </a:r>
            <a:r>
              <a:rPr lang="en-US" sz="1000" dirty="0"/>
              <a:t> &amp; nouns”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00" dirty="0"/>
              <a:t>Quote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00" dirty="0"/>
              <a:t>Middle section of caption. (Leave intro and tags, link to membership as-is –or- replace as needed.)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050" dirty="0"/>
              <a:t>Screen print and crop the Rotarian image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50" dirty="0"/>
              <a:t>Save as JPG and post on social media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50" dirty="0"/>
              <a:t>Paste photo caption into the photo description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CB8C90-8645-48F9-A8AB-2C64DD9CF1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448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C7E66-20B5-4E0D-BC17-867D9DDB22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EB7FD-D73B-46F4-9A1F-C09BB389F9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59AFB-31E7-4ED4-8CE6-913D2EF9C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96D5-A4EE-4B1F-851F-19483F1C0072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8CDA8-C9D4-446A-A057-F5BA481AE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C58EB-51D4-43FB-8E1B-5A164B8BE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94371-5826-4E77-9A70-FFA5A95CA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8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4A129-796B-4049-933D-42C665A38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C0B83B-5FAF-42D2-990E-A5F907823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EA0A2-6A78-4417-A84B-7E4527365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96D5-A4EE-4B1F-851F-19483F1C0072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906C9-A9FE-44CF-B20C-1AC32C1AD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EFEAB-DD92-4E83-BAF0-96ABDE6F1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94371-5826-4E77-9A70-FFA5A95CA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71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396615-9B12-4916-953D-2828183EF0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2876C-BECB-45E9-B6D8-2599DD305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C596C-CEC5-40BC-AB2F-52DE92BB0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96D5-A4EE-4B1F-851F-19483F1C0072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8132F-E167-4943-9E3A-63D70092A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FCC8D-029C-4431-930E-BB6D3073E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94371-5826-4E77-9A70-FFA5A95CA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95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B7110-D856-45A0-A55B-0330C5A5F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9FFC7-37C3-4821-A56B-7C0540B8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F48CD-965C-440A-BCBB-DE0CA3CA7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96D5-A4EE-4B1F-851F-19483F1C0072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13B9E-16CC-46FF-8DE5-D4FA42B4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ECB65-9BFC-4120-89DB-CDD562076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94371-5826-4E77-9A70-FFA5A95CA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11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89D5-2033-45B6-B136-682132FF9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E1902-E834-4CBB-8F63-1DAF91893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F1E80-3C00-4C42-B261-D334F2A8D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96D5-A4EE-4B1F-851F-19483F1C0072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73557-0B5B-4B6E-B994-667E22153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5F68E9-105B-4201-9143-6068D5FB4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94371-5826-4E77-9A70-FFA5A95CA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19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92D8C-C77C-4166-9CE4-977F4123D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022CD-A263-4ADE-9A98-6995C9C46A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3BB0D5-0E60-414D-8449-006FD36D08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7FF336-9B1F-4BDF-8D01-9A1D94F23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96D5-A4EE-4B1F-851F-19483F1C0072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94AE64-09AA-4857-AA23-39A73E0F8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5E6A9A-9E4C-4976-8BCE-3C0936E1D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94371-5826-4E77-9A70-FFA5A95CA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2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013BB-097A-40EB-952A-6A417E540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4E5496-888B-4DC4-B58D-ACCB96116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FC735-B895-487E-83C4-7AFC259E3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15F390-F431-4FCF-8C69-F292548578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B29381-BE94-4687-AA79-D5B13E8746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65397C-AD5C-43DF-81F5-1489C1D48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96D5-A4EE-4B1F-851F-19483F1C0072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C9E968-16E9-459A-8C1E-86EC985D7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CA88AD-B704-43E6-9E7F-C9CB079FD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94371-5826-4E77-9A70-FFA5A95CA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99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C5249-EE93-4F7A-8616-5C8905484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08BE0F-40AB-4011-8BB3-EC8B5A219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96D5-A4EE-4B1F-851F-19483F1C0072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0DBD5-56B3-4B40-A22D-34F9C36CA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FE756E-3FD9-448A-816C-C6725AD2C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94371-5826-4E77-9A70-FFA5A95CA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69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61B842-FAE0-4B0C-B655-A7EF30F81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96D5-A4EE-4B1F-851F-19483F1C0072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EEB309-5419-4E9C-ABDE-6C103EB70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556D77-D014-4D12-B87A-9BB0FC771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94371-5826-4E77-9A70-FFA5A95CA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FC345-6C2A-4219-B745-15B85ABE4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04115-3912-4E08-A5FA-E1ED7ED47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0A145A-DE86-490B-9BB4-861ADA6C6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859EB5-2F94-481A-A19D-FFA3A26C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96D5-A4EE-4B1F-851F-19483F1C0072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0351E-8DF3-4EAC-A21D-3A3ED9C9F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2CCA90-732C-42D6-879E-262ED53CE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94371-5826-4E77-9A70-FFA5A95CA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83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3A37A-8212-43E0-A03F-441C6F5B4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86DBB9-88D3-4442-92CB-590DDD2B55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FE74BA-D089-4B01-983C-DA6678BEE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65BBF6-4F2B-4E1E-A1DF-D74A207A5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96D5-A4EE-4B1F-851F-19483F1C0072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1E7636-4B98-4C29-9270-55819E3CB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1F3342-79C5-4D38-BCE5-7FCDBB07C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94371-5826-4E77-9A70-FFA5A95CA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7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1339BF-B07D-492D-94F4-02D80AEBF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617E9-6EA3-4399-BFD4-3C92F4657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310F9-AA12-44A0-969A-A473A3AC1F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396D5-A4EE-4B1F-851F-19483F1C0072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D405-CF22-4A10-822D-FF4B10FC6E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065D0-8168-42CD-8469-EEA79AE0CC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94371-5826-4E77-9A70-FFA5A95CA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97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4898F81-0B12-4987-9610-CD1BC4D601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9131" y="132052"/>
            <a:ext cx="5214236" cy="622727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A6F585E-260A-466F-A788-3699D88388AE}"/>
              </a:ext>
            </a:extLst>
          </p:cNvPr>
          <p:cNvSpPr txBox="1"/>
          <p:nvPr/>
        </p:nvSpPr>
        <p:spPr>
          <a:xfrm>
            <a:off x="4336229" y="2829803"/>
            <a:ext cx="205434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Meet Chris. </a:t>
            </a:r>
          </a:p>
          <a:p>
            <a:pPr algn="ctr"/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Noun, Noun, Noun, Rotarian.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E89C53-6D8A-4BF2-8FEC-E6204F617D27}"/>
              </a:ext>
            </a:extLst>
          </p:cNvPr>
          <p:cNvSpPr txBox="1"/>
          <p:nvPr/>
        </p:nvSpPr>
        <p:spPr>
          <a:xfrm>
            <a:off x="4219131" y="5282106"/>
            <a:ext cx="5214236" cy="1015663"/>
          </a:xfrm>
          <a:prstGeom prst="rect">
            <a:avLst/>
          </a:prstGeom>
          <a:solidFill>
            <a:schemeClr val="tx1">
              <a:alpha val="2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“Write a quote here about how Rotary integrates with the other parts of the Rotarian’s life. E.g. Professional, community, hobbies, skills….”</a:t>
            </a:r>
            <a:endParaRPr 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676943-808F-4E34-B3A1-CA12F14E4BC2}"/>
              </a:ext>
            </a:extLst>
          </p:cNvPr>
          <p:cNvSpPr txBox="1"/>
          <p:nvPr/>
        </p:nvSpPr>
        <p:spPr>
          <a:xfrm>
            <a:off x="419255" y="1844918"/>
            <a:ext cx="3203955" cy="249299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i="0" dirty="0">
                <a:solidFill>
                  <a:srgbClr val="050505"/>
                </a:solidFill>
                <a:effectLst/>
                <a:latin typeface="inherit"/>
              </a:rPr>
              <a:t>Rotary is people you know, working together to make positive change in the world.</a:t>
            </a:r>
          </a:p>
          <a:p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Chris Rotarian bio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bio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bio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 lorem ipsum bio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bio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bio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 lorem ipsum bio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bio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bio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 lorem ipsum bio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bio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bio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 lorem ipsum bio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bio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bio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 lorem ipsum bio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bio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bio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 lorem ipsum bio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bio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bio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 lorem ipsum bio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bio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bio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EEE8E8"/>
                </a:highlight>
              </a:rPr>
              <a:t> lorem ipsum.</a:t>
            </a:r>
          </a:p>
          <a:p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200" b="1" i="0" dirty="0">
                <a:solidFill>
                  <a:srgbClr val="050505"/>
                </a:solidFill>
                <a:effectLst/>
                <a:latin typeface="inherit"/>
              </a:rPr>
              <a:t>#rotary6690 #rd6690 #rotary</a:t>
            </a:r>
          </a:p>
          <a:p>
            <a:r>
              <a:rPr lang="en-US" sz="1200" b="1" i="0" dirty="0">
                <a:effectLst/>
                <a:latin typeface="-apple-system"/>
              </a:rPr>
              <a:t>Learn more about Rotary: https://rotary6690.org/our-clubs/being-a-member</a:t>
            </a:r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8" name="Picture 4" descr="6690 logo with map lockup">
            <a:extLst>
              <a:ext uri="{FF2B5EF4-FFF2-40B4-BE49-F238E27FC236}">
                <a16:creationId xmlns:a16="http://schemas.microsoft.com/office/drawing/2014/main" id="{EA0CED33-78E0-473A-9FB9-EE4487926D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229" y="130403"/>
            <a:ext cx="2368446" cy="772421"/>
          </a:xfrm>
          <a:prstGeom prst="rect">
            <a:avLst/>
          </a:prstGeom>
          <a:noFill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70CB457-E7BA-4B9C-B54C-F8A186F8AD7E}"/>
              </a:ext>
            </a:extLst>
          </p:cNvPr>
          <p:cNvSpPr txBox="1"/>
          <p:nvPr/>
        </p:nvSpPr>
        <p:spPr>
          <a:xfrm>
            <a:off x="603682" y="1313895"/>
            <a:ext cx="2406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Copy for photo caption:</a:t>
            </a:r>
          </a:p>
        </p:txBody>
      </p:sp>
    </p:spTree>
    <p:extLst>
      <p:ext uri="{BB962C8B-B14F-4D97-AF65-F5344CB8AC3E}">
        <p14:creationId xmlns:p14="http://schemas.microsoft.com/office/powerpoint/2010/main" val="339549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97036</TotalTime>
  <Words>196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-apple-system</vt:lpstr>
      <vt:lpstr>Arial</vt:lpstr>
      <vt:lpstr>Calibri</vt:lpstr>
      <vt:lpstr>Calibri Light</vt:lpstr>
      <vt:lpstr>inherit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Ungar</dc:creator>
  <cp:lastModifiedBy>David Ungar</cp:lastModifiedBy>
  <cp:revision>2</cp:revision>
  <dcterms:created xsi:type="dcterms:W3CDTF">2021-12-21T14:10:35Z</dcterms:created>
  <dcterms:modified xsi:type="dcterms:W3CDTF">2022-04-11T21:01:46Z</dcterms:modified>
</cp:coreProperties>
</file>